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>
        <p:scale>
          <a:sx n="80" d="100"/>
          <a:sy n="80" d="100"/>
        </p:scale>
        <p:origin x="680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A2E6-A149-4289-9656-DC0E0BF7E14B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CB20-D1AC-482D-8950-9A80CC3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378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A2E6-A149-4289-9656-DC0E0BF7E14B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CB20-D1AC-482D-8950-9A80CC3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4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A2E6-A149-4289-9656-DC0E0BF7E14B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CB20-D1AC-482D-8950-9A80CC3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458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A2E6-A149-4289-9656-DC0E0BF7E14B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CB20-D1AC-482D-8950-9A80CC3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3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A2E6-A149-4289-9656-DC0E0BF7E14B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CB20-D1AC-482D-8950-9A80CC3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31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A2E6-A149-4289-9656-DC0E0BF7E14B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CB20-D1AC-482D-8950-9A80CC3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6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A2E6-A149-4289-9656-DC0E0BF7E14B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CB20-D1AC-482D-8950-9A80CC3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00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A2E6-A149-4289-9656-DC0E0BF7E14B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CB20-D1AC-482D-8950-9A80CC3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543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A2E6-A149-4289-9656-DC0E0BF7E14B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CB20-D1AC-482D-8950-9A80CC3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9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A2E6-A149-4289-9656-DC0E0BF7E14B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CB20-D1AC-482D-8950-9A80CC3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59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A2E6-A149-4289-9656-DC0E0BF7E14B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CB20-D1AC-482D-8950-9A80CC3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2A2E6-A149-4289-9656-DC0E0BF7E14B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ACB20-D1AC-482D-8950-9A80CC3C6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1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E-P Jet / Dijet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Page</a:t>
            </a:r>
          </a:p>
          <a:p>
            <a:r>
              <a:rPr lang="en-US" dirty="0" smtClean="0"/>
              <a:t>06/25/2015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183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Rapidity: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Cuts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7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37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Rapidity: Frames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67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621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Vs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Beam Frame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7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181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Vs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</a:t>
            </a:r>
            <a:r>
              <a:rPr lang="en-US" sz="4400" dirty="0" err="1" smtClean="0"/>
              <a:t>Breit</a:t>
            </a:r>
            <a:r>
              <a:rPr lang="en-US" sz="4400" dirty="0" smtClean="0"/>
              <a:t> Frame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6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12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 Phi Vs Phi: Beam Frame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7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886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 Phi Vs Phi: </a:t>
            </a:r>
            <a:r>
              <a:rPr lang="en-US" sz="4400" dirty="0" err="1" smtClean="0"/>
              <a:t>Breit</a:t>
            </a:r>
            <a:r>
              <a:rPr lang="en-US" sz="4400" dirty="0" smtClean="0"/>
              <a:t> Frame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67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75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</a:t>
            </a:r>
            <a:r>
              <a:rPr lang="en-US" sz="4400" dirty="0" smtClean="0"/>
              <a:t> Mass: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Cuts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65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47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</a:t>
            </a:r>
            <a:r>
              <a:rPr lang="en-US" sz="4400" dirty="0" smtClean="0"/>
              <a:t> Mass: Frames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65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580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314325" y="1278731"/>
            <a:ext cx="882967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the last meeting, we looked at: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Jet / </a:t>
            </a:r>
            <a:r>
              <a:rPr lang="en-US" dirty="0"/>
              <a:t>p</a:t>
            </a:r>
            <a:r>
              <a:rPr lang="en-US" dirty="0" smtClean="0"/>
              <a:t>article multiplicities for different jet radii, minimum jet </a:t>
            </a:r>
            <a:r>
              <a:rPr lang="en-US" dirty="0" err="1" smtClean="0"/>
              <a:t>pt</a:t>
            </a:r>
            <a:r>
              <a:rPr lang="en-US" dirty="0" smtClean="0"/>
              <a:t> values (with 2 GeV being the highest), </a:t>
            </a:r>
            <a:r>
              <a:rPr lang="en-US" dirty="0" err="1" smtClean="0"/>
              <a:t>kT</a:t>
            </a:r>
            <a:r>
              <a:rPr lang="en-US" dirty="0" smtClean="0"/>
              <a:t> vs anti-</a:t>
            </a:r>
            <a:r>
              <a:rPr lang="en-US" dirty="0" err="1" smtClean="0"/>
              <a:t>kT</a:t>
            </a:r>
            <a:r>
              <a:rPr lang="en-US" dirty="0" smtClean="0"/>
              <a:t> jet algorithm, and different √s values (20x50 and 20x250)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Jet kinematics (</a:t>
            </a:r>
            <a:r>
              <a:rPr lang="en-US" dirty="0" err="1" smtClean="0"/>
              <a:t>pt</a:t>
            </a:r>
            <a:r>
              <a:rPr lang="en-US" dirty="0" smtClean="0"/>
              <a:t> and rapidity)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Dijet kinematics (mass, </a:t>
            </a:r>
            <a:r>
              <a:rPr lang="en-US" dirty="0" err="1" smtClean="0"/>
              <a:t>pt</a:t>
            </a:r>
            <a:r>
              <a:rPr lang="en-US" dirty="0" smtClean="0"/>
              <a:t> vs </a:t>
            </a:r>
            <a:r>
              <a:rPr lang="en-US" dirty="0" err="1" smtClean="0"/>
              <a:t>pt</a:t>
            </a:r>
            <a:r>
              <a:rPr lang="en-US" dirty="0" smtClean="0"/>
              <a:t>, rapidity vs rapidity, and phi vs phi)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Decided to use Anti-</a:t>
            </a:r>
            <a:r>
              <a:rPr lang="en-US" dirty="0" err="1" smtClean="0"/>
              <a:t>kT</a:t>
            </a:r>
            <a:r>
              <a:rPr lang="en-US" dirty="0" smtClean="0"/>
              <a:t> </a:t>
            </a:r>
            <a:r>
              <a:rPr lang="en-US" dirty="0" err="1" smtClean="0"/>
              <a:t>algo</a:t>
            </a:r>
            <a:r>
              <a:rPr lang="en-US" dirty="0" smtClean="0"/>
              <a:t> with R = 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Recommendations from the last meeting were to increase the minimum jet </a:t>
            </a:r>
            <a:r>
              <a:rPr lang="en-US" dirty="0" err="1" smtClean="0"/>
              <a:t>pt</a:t>
            </a:r>
            <a:r>
              <a:rPr lang="en-US" dirty="0" smtClean="0"/>
              <a:t> and introduce a minimum </a:t>
            </a:r>
            <a:r>
              <a:rPr lang="en-US" dirty="0" err="1" smtClean="0"/>
              <a:t>pt</a:t>
            </a:r>
            <a:r>
              <a:rPr lang="en-US" dirty="0" smtClean="0"/>
              <a:t> on particles used in the jet finding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meeting, we look at: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Effect of placing Jet </a:t>
            </a:r>
            <a:r>
              <a:rPr lang="en-US" dirty="0" err="1" smtClean="0"/>
              <a:t>pt</a:t>
            </a:r>
            <a:r>
              <a:rPr lang="en-US" dirty="0" smtClean="0"/>
              <a:t> &gt; 5 GeV and particle </a:t>
            </a:r>
            <a:r>
              <a:rPr lang="en-US" dirty="0" err="1" smtClean="0"/>
              <a:t>pt</a:t>
            </a:r>
            <a:r>
              <a:rPr lang="en-US" dirty="0" smtClean="0"/>
              <a:t> &gt; 250 MeV on multiplicities and jet kinematics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Jet and </a:t>
            </a:r>
            <a:r>
              <a:rPr lang="en-US" dirty="0" err="1" smtClean="0"/>
              <a:t>dijet</a:t>
            </a:r>
            <a:r>
              <a:rPr lang="en-US" dirty="0" smtClean="0"/>
              <a:t> kinematic distributions in the beam, hadron-boson rest, and </a:t>
            </a:r>
            <a:r>
              <a:rPr lang="en-US" dirty="0" err="1" smtClean="0"/>
              <a:t>Breit</a:t>
            </a:r>
            <a:r>
              <a:rPr lang="en-US" dirty="0" smtClean="0"/>
              <a:t> frames</a:t>
            </a:r>
          </a:p>
        </p:txBody>
      </p:sp>
    </p:spTree>
    <p:extLst>
      <p:ext uri="{BB962C8B-B14F-4D97-AF65-F5344CB8AC3E}">
        <p14:creationId xmlns:p14="http://schemas.microsoft.com/office/powerpoint/2010/main" val="1874735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Subprocess</a:t>
            </a:r>
            <a:r>
              <a:rPr lang="en-US" sz="4400" dirty="0" smtClean="0"/>
              <a:t> Codes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720191" y="1464658"/>
            <a:ext cx="30668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j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j</a:t>
            </a:r>
            <a:endParaRPr lang="en-US" baseline="-25000" dirty="0" smtClean="0"/>
          </a:p>
          <a:p>
            <a:r>
              <a:rPr lang="en-US" dirty="0" smtClean="0"/>
              <a:t>12: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err="1" smtClean="0"/>
              <a:t>_bar</a:t>
            </a:r>
            <a:r>
              <a:rPr lang="en-US" dirty="0" smtClean="0"/>
              <a:t> -&gt;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r>
              <a:rPr lang="en-US" dirty="0" err="1" smtClean="0"/>
              <a:t>_bar</a:t>
            </a:r>
            <a:endParaRPr lang="en-US" dirty="0" smtClean="0"/>
          </a:p>
          <a:p>
            <a:r>
              <a:rPr lang="en-US" dirty="0" smtClean="0"/>
              <a:t>13: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err="1" smtClean="0"/>
              <a:t>_bar</a:t>
            </a:r>
            <a:r>
              <a:rPr lang="en-US" dirty="0" smtClean="0"/>
              <a:t> -&gt; g </a:t>
            </a:r>
            <a:r>
              <a:rPr lang="en-US" dirty="0" err="1" smtClean="0"/>
              <a:t>g</a:t>
            </a:r>
            <a:endParaRPr lang="en-US" dirty="0" smtClean="0"/>
          </a:p>
          <a:p>
            <a:r>
              <a:rPr lang="en-US" dirty="0" smtClean="0"/>
              <a:t>28: f</a:t>
            </a:r>
            <a:r>
              <a:rPr lang="en-US" baseline="-25000" dirty="0" smtClean="0"/>
              <a:t>i</a:t>
            </a:r>
            <a:r>
              <a:rPr lang="en-US" dirty="0" smtClean="0"/>
              <a:t> g -&gt; f</a:t>
            </a:r>
            <a:r>
              <a:rPr lang="en-US" baseline="-25000" dirty="0" smtClean="0"/>
              <a:t>i</a:t>
            </a:r>
            <a:r>
              <a:rPr lang="en-US" dirty="0" smtClean="0"/>
              <a:t> g</a:t>
            </a:r>
          </a:p>
          <a:p>
            <a:r>
              <a:rPr lang="en-US" dirty="0" smtClean="0"/>
              <a:t>53: g </a:t>
            </a:r>
            <a:r>
              <a:rPr lang="en-US" dirty="0" err="1" smtClean="0"/>
              <a:t>g</a:t>
            </a:r>
            <a:r>
              <a:rPr lang="en-US" dirty="0" smtClean="0"/>
              <a:t> -&gt;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r>
              <a:rPr lang="en-US" dirty="0" err="1" smtClean="0"/>
              <a:t>_bar</a:t>
            </a:r>
            <a:endParaRPr lang="en-US" dirty="0" smtClean="0"/>
          </a:p>
          <a:p>
            <a:r>
              <a:rPr lang="en-US" dirty="0" smtClean="0"/>
              <a:t>68: g </a:t>
            </a:r>
            <a:r>
              <a:rPr lang="en-US" dirty="0" err="1" smtClean="0"/>
              <a:t>g</a:t>
            </a:r>
            <a:r>
              <a:rPr lang="en-US" dirty="0" smtClean="0"/>
              <a:t> -&gt; g </a:t>
            </a:r>
            <a:r>
              <a:rPr lang="en-US" dirty="0" err="1" smtClean="0"/>
              <a:t>g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2965837" y="1498821"/>
            <a:ext cx="322027" cy="1669774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42914" y="2152818"/>
            <a:ext cx="122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hQCD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9720" y="3935896"/>
            <a:ext cx="26636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91: Elastic</a:t>
            </a:r>
          </a:p>
          <a:p>
            <a:r>
              <a:rPr lang="en-US" dirty="0" smtClean="0"/>
              <a:t>92: Single Diffraction (</a:t>
            </a:r>
            <a:r>
              <a:rPr lang="en-US" dirty="0" err="1" smtClean="0"/>
              <a:t>xB</a:t>
            </a:r>
            <a:r>
              <a:rPr lang="en-US" dirty="0" smtClean="0"/>
              <a:t>)</a:t>
            </a:r>
          </a:p>
          <a:p>
            <a:r>
              <a:rPr lang="en-US" dirty="0" smtClean="0"/>
              <a:t>93: Single Diffraction (Ax)</a:t>
            </a:r>
          </a:p>
          <a:p>
            <a:r>
              <a:rPr lang="en-US" dirty="0" smtClean="0"/>
              <a:t>94: Double Diffraction</a:t>
            </a:r>
          </a:p>
          <a:p>
            <a:r>
              <a:rPr lang="en-US" dirty="0" smtClean="0"/>
              <a:t>95: Low-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Production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3213656" y="3935895"/>
            <a:ext cx="322027" cy="1477329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01369" y="1448756"/>
            <a:ext cx="2186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131: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γ</a:t>
            </a:r>
            <a:r>
              <a:rPr lang="en-US" baseline="-25000" dirty="0" err="1" smtClean="0"/>
              <a:t>T</a:t>
            </a:r>
            <a:r>
              <a:rPr lang="en-US" baseline="30000" dirty="0" smtClean="0"/>
              <a:t>*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g</a:t>
            </a:r>
          </a:p>
          <a:p>
            <a:r>
              <a:rPr lang="en-US" dirty="0" smtClean="0"/>
              <a:t>132: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l-GR" dirty="0" smtClean="0"/>
              <a:t>γ</a:t>
            </a:r>
            <a:r>
              <a:rPr lang="en-US" baseline="-25000" dirty="0" smtClean="0"/>
              <a:t>L</a:t>
            </a:r>
            <a:r>
              <a:rPr lang="en-US" baseline="30000" dirty="0" smtClean="0"/>
              <a:t>*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g</a:t>
            </a:r>
          </a:p>
          <a:p>
            <a:r>
              <a:rPr lang="en-US" dirty="0" smtClean="0"/>
              <a:t>135: g </a:t>
            </a:r>
            <a:r>
              <a:rPr lang="el-GR" dirty="0" smtClean="0"/>
              <a:t>γ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*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err="1" smtClean="0"/>
              <a:t>_bar</a:t>
            </a:r>
            <a:endParaRPr lang="en-US" dirty="0" smtClean="0"/>
          </a:p>
          <a:p>
            <a:r>
              <a:rPr lang="en-US" dirty="0" smtClean="0"/>
              <a:t>136: g </a:t>
            </a:r>
            <a:r>
              <a:rPr lang="el-GR" dirty="0" smtClean="0"/>
              <a:t>γ</a:t>
            </a:r>
            <a:r>
              <a:rPr lang="en-US" baseline="-25000" dirty="0" smtClean="0"/>
              <a:t>L</a:t>
            </a:r>
            <a:r>
              <a:rPr lang="en-US" baseline="30000" dirty="0" smtClean="0"/>
              <a:t>*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err="1" smtClean="0"/>
              <a:t>_bar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3202393" y="3935895"/>
            <a:ext cx="322027" cy="1477329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7038222" y="1482919"/>
            <a:ext cx="322027" cy="1166166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513984" y="1889897"/>
            <a:ext cx="1118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Gamma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98685" y="4489893"/>
            <a:ext cx="122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</a:t>
            </a:r>
            <a:r>
              <a:rPr lang="en-US" dirty="0" err="1" smtClean="0"/>
              <a:t>QCD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29919" y="4495250"/>
            <a:ext cx="2115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99: </a:t>
            </a:r>
            <a:r>
              <a:rPr lang="el-GR" dirty="0" smtClean="0"/>
              <a:t>γ</a:t>
            </a:r>
            <a:r>
              <a:rPr lang="en-US" baseline="30000" dirty="0" smtClean="0"/>
              <a:t>*</a:t>
            </a:r>
            <a:r>
              <a:rPr lang="en-US" dirty="0" smtClean="0"/>
              <a:t>q -&gt; q</a:t>
            </a:r>
            <a:endParaRPr lang="en-US" dirty="0"/>
          </a:p>
        </p:txBody>
      </p:sp>
      <p:sp>
        <p:nvSpPr>
          <p:cNvPr id="16" name="Right Brace 15"/>
          <p:cNvSpPr/>
          <p:nvPr/>
        </p:nvSpPr>
        <p:spPr>
          <a:xfrm>
            <a:off x="6354412" y="4489893"/>
            <a:ext cx="322027" cy="369332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747999" y="4492656"/>
            <a:ext cx="122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123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Multiplicities: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Cuts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62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124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Multiplicities: Frames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69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102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Particle Multiplicities: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Cuts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65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809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Particle Multiplicities: Frames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5287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006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Cuts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65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712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Frames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19168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395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687</TotalTime>
  <Words>341</Words>
  <Application>Microsoft Office PowerPoint</Application>
  <PresentationFormat>On-screen Show (4:3)</PresentationFormat>
  <Paragraphs>51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E-P Jet / Dijet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Page</dc:creator>
  <cp:lastModifiedBy>Brian Page</cp:lastModifiedBy>
  <cp:revision>12</cp:revision>
  <dcterms:created xsi:type="dcterms:W3CDTF">2015-06-24T18:26:26Z</dcterms:created>
  <dcterms:modified xsi:type="dcterms:W3CDTF">2015-06-25T05:53:57Z</dcterms:modified>
</cp:coreProperties>
</file>